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7" r:id="rId16"/>
    <p:sldId id="258" r:id="rId17"/>
    <p:sldId id="259" r:id="rId18"/>
    <p:sldId id="260" r:id="rId19"/>
    <p:sldId id="261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1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AFILIADOS </a:t>
            </a:r>
            <a:r>
              <a:rPr lang="es-MX" sz="1800" dirty="0" smtClean="0">
                <a:solidFill>
                  <a:schemeClr val="bg1"/>
                </a:solidFill>
              </a:rPr>
              <a:t>ENERO </a:t>
            </a:r>
            <a:r>
              <a:rPr lang="es-MX" sz="2000" dirty="0" smtClean="0">
                <a:solidFill>
                  <a:schemeClr val="bg1"/>
                </a:solidFill>
              </a:rPr>
              <a:t>2021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5" y="908700"/>
            <a:ext cx="8892559" cy="198933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642" y="3501008"/>
            <a:ext cx="4596782" cy="274953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5" y="4293911"/>
            <a:ext cx="2459333" cy="113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PENSIONADOS </a:t>
            </a:r>
            <a:r>
              <a:rPr lang="es-MX" sz="1800" dirty="0" smtClean="0">
                <a:solidFill>
                  <a:schemeClr val="bg1"/>
                </a:solidFill>
              </a:rPr>
              <a:t>Enero</a:t>
            </a:r>
            <a:r>
              <a:rPr lang="es-MX" sz="1800" dirty="0" smtClean="0">
                <a:solidFill>
                  <a:schemeClr val="bg1"/>
                </a:solidFill>
              </a:rPr>
              <a:t> </a:t>
            </a:r>
            <a:r>
              <a:rPr lang="es-MX" sz="2000" dirty="0" smtClean="0">
                <a:solidFill>
                  <a:schemeClr val="bg1"/>
                </a:solidFill>
              </a:rPr>
              <a:t>2021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1" y="3117774"/>
            <a:ext cx="3528393" cy="256666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2" y="3223897"/>
            <a:ext cx="4974379" cy="1843937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2" y="985937"/>
            <a:ext cx="4974379" cy="1834387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5246015"/>
            <a:ext cx="2459333" cy="1135313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600" dirty="0" smtClean="0">
                <a:solidFill>
                  <a:schemeClr val="bg1"/>
                </a:solidFill>
              </a:rPr>
              <a:t>DISTRIBUCIÓN DE PENSIONADOS POR EDAD Y TIPO A </a:t>
            </a:r>
            <a:r>
              <a:rPr lang="es-MX" sz="1600" dirty="0" smtClean="0">
                <a:solidFill>
                  <a:schemeClr val="bg1"/>
                </a:solidFill>
              </a:rPr>
              <a:t>ENERO 2021</a:t>
            </a:r>
            <a:endParaRPr lang="es-MX" sz="1600" dirty="0" smtClean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98" y="996187"/>
            <a:ext cx="8558804" cy="48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27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30366"/>
            <a:ext cx="6680733" cy="659745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DISTRIBUCIÓN DE PENSIONADOS POR TIPO DE PENSIÓN, RANGO DE EDAD Y PENSIÓN PROMEDIO </a:t>
            </a:r>
            <a:r>
              <a:rPr lang="es-MX" sz="1600" dirty="0" smtClean="0">
                <a:solidFill>
                  <a:schemeClr val="bg1"/>
                </a:solidFill>
              </a:rPr>
              <a:t>ENERO 2021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849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47620"/>
            <a:ext cx="6663480" cy="24567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DISTRIBUCIÓN DE PENSIONADOS POR TIPO DE PENSION, RANGO DE EDAD Y PENSIÓN MENSUAL A DICIEMBRE </a:t>
            </a:r>
            <a:r>
              <a:rPr lang="es-MX" sz="1600" dirty="0" smtClean="0">
                <a:solidFill>
                  <a:schemeClr val="bg1"/>
                </a:solidFill>
              </a:rPr>
              <a:t>2021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67440"/>
            <a:ext cx="8712968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239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49</TotalTime>
  <Words>87</Words>
  <Application>Microsoft Office PowerPoint</Application>
  <PresentationFormat>Presentación en pantalla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5</vt:i4>
      </vt:variant>
    </vt:vector>
  </HeadingPairs>
  <TitlesOfParts>
    <vt:vector size="24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11</cp:revision>
  <dcterms:created xsi:type="dcterms:W3CDTF">2020-08-21T21:22:36Z</dcterms:created>
  <dcterms:modified xsi:type="dcterms:W3CDTF">2021-02-19T20:48:42Z</dcterms:modified>
</cp:coreProperties>
</file>